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MavenPro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d600c43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d600c43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d600c434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d600c434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d600c434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d600c434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d600c434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d600c434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d600c434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d600c434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d600c434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d600c434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d600c434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d600c434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d632e3f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d632e3f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d632e3f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d632e3f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d632e3f0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d632e3f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d600c434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d600c434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d600c4345_1_1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d600c4345_1_1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Google Shape;97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Google Shape;100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Google Shape;104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" name="Google Shape;108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Google Shape;127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Google Shape;14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" name="Google Shape;313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自訂版面配置 1">
  <p:cSld name="AUTOLAYOUT_4"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B-Shopping</a:t>
            </a:r>
            <a:endParaRPr/>
          </a:p>
        </p:txBody>
      </p:sp>
      <p:sp>
        <p:nvSpPr>
          <p:cNvPr id="336" name="Google Shape;336;p26"/>
          <p:cNvSpPr txBox="1"/>
          <p:nvPr>
            <p:ph idx="1" type="subTitle"/>
          </p:nvPr>
        </p:nvSpPr>
        <p:spPr>
          <a:xfrm>
            <a:off x="824000" y="2812000"/>
            <a:ext cx="68274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</a:t>
            </a:r>
            <a:r>
              <a:rPr lang="zh-TW" sz="2500"/>
              <a:t>B</a:t>
            </a:r>
            <a:r>
              <a:rPr lang="zh-TW"/>
              <a:t>EST </a:t>
            </a:r>
            <a:r>
              <a:rPr lang="zh-TW" sz="2500"/>
              <a:t>SHOPPING</a:t>
            </a:r>
            <a:r>
              <a:rPr lang="zh-TW"/>
              <a:t> Experience You will ever have.</a:t>
            </a:r>
            <a:endParaRPr/>
          </a:p>
        </p:txBody>
      </p:sp>
      <p:sp>
        <p:nvSpPr>
          <p:cNvPr id="337" name="Google Shape;337;p26"/>
          <p:cNvSpPr txBox="1"/>
          <p:nvPr/>
        </p:nvSpPr>
        <p:spPr>
          <a:xfrm>
            <a:off x="871700" y="4437900"/>
            <a:ext cx="41601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Present By Team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/>
          <p:nvPr>
            <p:ph type="title"/>
          </p:nvPr>
        </p:nvSpPr>
        <p:spPr>
          <a:xfrm>
            <a:off x="324475" y="148225"/>
            <a:ext cx="45591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IPFS</a:t>
            </a:r>
            <a:endParaRPr sz="4000"/>
          </a:p>
        </p:txBody>
      </p:sp>
      <p:sp>
        <p:nvSpPr>
          <p:cNvPr id="393" name="Google Shape;393;p35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</a:pPr>
            <a:r>
              <a:rPr lang="zh-TW" sz="2400"/>
              <a:t>Intra-planetart File System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Truly Decentralized, Distributed Database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Perfectly matching with dApps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Saving Data permanently</a:t>
            </a:r>
            <a:endParaRPr sz="2400"/>
          </a:p>
        </p:txBody>
      </p:sp>
      <p:pic>
        <p:nvPicPr>
          <p:cNvPr id="394" name="Google Shape;3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50" y="3659975"/>
            <a:ext cx="3058459" cy="148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375" y="3235150"/>
            <a:ext cx="3193900" cy="190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6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DEXON</a:t>
            </a:r>
            <a:endParaRPr sz="4000"/>
          </a:p>
        </p:txBody>
      </p:sp>
      <p:sp>
        <p:nvSpPr>
          <p:cNvPr id="401" name="Google Shape;401;p36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A Block-lattice-based blockchain structure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Unlike Bitcoin and Ethereum, using Total Ordering Concensus Algorithm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Infinite TPS, far faster than the structure aforementioned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Demo</a:t>
            </a:r>
            <a:endParaRPr sz="4000"/>
          </a:p>
        </p:txBody>
      </p:sp>
      <p:sp>
        <p:nvSpPr>
          <p:cNvPr id="407" name="Google Shape;407;p37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Outline</a:t>
            </a:r>
            <a:endParaRPr sz="4000"/>
          </a:p>
        </p:txBody>
      </p:sp>
      <p:sp>
        <p:nvSpPr>
          <p:cNvPr id="343" name="Google Shape;343;p27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Motivation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Introduction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Implementation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Demo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Motivation</a:t>
            </a:r>
            <a:endParaRPr sz="4000"/>
          </a:p>
        </p:txBody>
      </p:sp>
      <p:sp>
        <p:nvSpPr>
          <p:cNvPr id="349" name="Google Shape;349;p28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Security of user accounts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Fake accounts resulting in </a:t>
            </a:r>
            <a:r>
              <a:rPr lang="zh-TW" sz="2400"/>
              <a:t>frauding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Logistics companies monopolize the delivering market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Fully utilize the concept of Sharing Economy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/>
          <p:nvPr>
            <p:ph type="title"/>
          </p:nvPr>
        </p:nvSpPr>
        <p:spPr>
          <a:xfrm>
            <a:off x="324475" y="148225"/>
            <a:ext cx="48537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Introduction (1/3)</a:t>
            </a:r>
            <a:endParaRPr sz="4000"/>
          </a:p>
        </p:txBody>
      </p:sp>
      <p:sp>
        <p:nvSpPr>
          <p:cNvPr id="355" name="Google Shape;355;p29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A totality distributed marketplace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B2C + C2C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Everyone can be a carrier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Sharing economy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"/>
          <p:cNvSpPr txBox="1"/>
          <p:nvPr>
            <p:ph type="title"/>
          </p:nvPr>
        </p:nvSpPr>
        <p:spPr>
          <a:xfrm>
            <a:off x="324475" y="148225"/>
            <a:ext cx="53637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Introduction (2/3)</a:t>
            </a:r>
            <a:endParaRPr sz="4000"/>
          </a:p>
        </p:txBody>
      </p:sp>
      <p:sp>
        <p:nvSpPr>
          <p:cNvPr id="361" name="Google Shape;361;p30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●"/>
            </a:pPr>
            <a:r>
              <a:rPr lang="zh-TW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Fully protect of user privacy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 profiles will be encrypted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Private Information will not be utilized to make profit(e.g. Advertising)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/>
          <p:nvPr>
            <p:ph type="title"/>
          </p:nvPr>
        </p:nvSpPr>
        <p:spPr>
          <a:xfrm>
            <a:off x="324475" y="148225"/>
            <a:ext cx="56583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Introduction (3/3)</a:t>
            </a:r>
            <a:endParaRPr sz="4000"/>
          </a:p>
        </p:txBody>
      </p:sp>
      <p:sp>
        <p:nvSpPr>
          <p:cNvPr id="367" name="Google Shape;367;p31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●"/>
            </a:pPr>
            <a:r>
              <a:rPr lang="zh-TW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Authentic and stable transaction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 basic threshold to create a new account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○"/>
            </a:pPr>
            <a:r>
              <a:rPr lang="zh-TW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Reputation system is introduced to avoid 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frauding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type="title"/>
          </p:nvPr>
        </p:nvSpPr>
        <p:spPr>
          <a:xfrm>
            <a:off x="324475" y="148225"/>
            <a:ext cx="62928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Implementation</a:t>
            </a:r>
            <a:endParaRPr sz="4000"/>
          </a:p>
        </p:txBody>
      </p:sp>
      <p:sp>
        <p:nvSpPr>
          <p:cNvPr id="373" name="Google Shape;373;p32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●"/>
            </a:pPr>
            <a:r>
              <a:rPr lang="zh-TW" sz="2400">
                <a:solidFill>
                  <a:srgbClr val="2222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Smart Contract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●"/>
            </a:pPr>
            <a:r>
              <a:rPr lang="zh-TW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Friendly UI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●"/>
            </a:pPr>
            <a:r>
              <a:rPr lang="zh-TW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IPFS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●"/>
            </a:pPr>
            <a:r>
              <a:rPr lang="zh-TW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DEXON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/>
          <p:nvPr>
            <p:ph type="title"/>
          </p:nvPr>
        </p:nvSpPr>
        <p:spPr>
          <a:xfrm>
            <a:off x="324475" y="148225"/>
            <a:ext cx="45138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Smart Contract</a:t>
            </a:r>
            <a:endParaRPr sz="4000"/>
          </a:p>
        </p:txBody>
      </p:sp>
      <p:sp>
        <p:nvSpPr>
          <p:cNvPr id="379" name="Google Shape;379;p33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</a:pPr>
            <a:r>
              <a:rPr lang="zh-TW" sz="2400"/>
              <a:t>Store the "Transaction Info." into Blockchain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</a:pPr>
            <a:r>
              <a:rPr lang="zh-TW" sz="2400"/>
              <a:t>Store the "User Info." into Blockchain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Identification system to avoid access private information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324475" y="148225"/>
            <a:ext cx="45138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User Interface</a:t>
            </a:r>
            <a:endParaRPr sz="4000"/>
          </a:p>
        </p:txBody>
      </p:sp>
      <p:sp>
        <p:nvSpPr>
          <p:cNvPr id="385" name="Google Shape;385;p34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</a:pPr>
            <a:r>
              <a:rPr lang="zh-TW" sz="2400"/>
              <a:t>Super easy to use</a:t>
            </a:r>
            <a:endParaRPr sz="24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Create account with name, phone number and a little bit money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Login and you can sell or buy or deliver anything</a:t>
            </a:r>
            <a:endParaRPr sz="1800"/>
          </a:p>
        </p:txBody>
      </p:sp>
      <p:pic>
        <p:nvPicPr>
          <p:cNvPr id="386" name="Google Shape;3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788" y="3214500"/>
            <a:ext cx="2267166" cy="161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75" y="3214500"/>
            <a:ext cx="2841676" cy="161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